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95. JESUH THU THEI SEMSEM NUAM INGH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82440"/>
            <a:ext cx="9144000" cy="2554063"/>
          </a:xfrm>
        </p:spPr>
        <p:txBody>
          <a:bodyPr>
            <a:normAutofit/>
          </a:bodyPr>
          <a:lstStyle/>
          <a:p>
            <a:r>
              <a:rPr lang="en-US" sz="2800" dirty="0"/>
              <a:t>More About Jesus Would I Know </a:t>
            </a:r>
          </a:p>
          <a:p>
            <a:r>
              <a:rPr lang="en-US" sz="2800" dirty="0"/>
              <a:t>Hosea 6:3</a:t>
            </a:r>
          </a:p>
          <a:p>
            <a:r>
              <a:rPr lang="en-US" sz="2800" dirty="0"/>
              <a:t>Eliza Edmunds Hewitt, 1851-1920</a:t>
            </a:r>
          </a:p>
          <a:p>
            <a:r>
              <a:rPr lang="en-US" sz="2800" dirty="0" err="1"/>
              <a:t>Doh</a:t>
            </a:r>
            <a:r>
              <a:rPr lang="en-US" sz="2800" dirty="0"/>
              <a:t> is Ab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gengen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tang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nuamta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zaza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zaza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tang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sinsin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Kha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pa’n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tong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kammal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zaza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aw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gen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pom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gam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126976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96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95. JESUH THU THEI SEMSEM NUAM INGH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2018-10-11T09:43:07Z</dcterms:modified>
</cp:coreProperties>
</file>